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9fdd92fd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9fdd92fd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9fdd92fd3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9fdd92fd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0548f886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0548f886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0548f886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0548f886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9fdd92fd3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9fdd92fd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9fdd92fd3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9fdd92fd3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9fdd92fd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9fdd92fd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548f8864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548f8864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9fdd92fd3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9fdd92fd3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2670277" y="1184900"/>
            <a:ext cx="3229461" cy="2326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8540000" dist="85725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1256625" y="2051556"/>
            <a:ext cx="6980400" cy="104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            </a:t>
            </a:r>
            <a:r>
              <a:rPr b="1" lang="es" sz="3000">
                <a:solidFill>
                  <a:srgbClr val="CC0000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b="1" lang="es" sz="3600">
                <a:solidFill>
                  <a:srgbClr val="1155CC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s" sz="36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Local Market</a:t>
            </a:r>
            <a:endParaRPr b="1" sz="36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225" y="643713"/>
            <a:ext cx="24479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1338" y="3179000"/>
            <a:ext cx="6486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7393524" y="183956"/>
            <a:ext cx="1467450" cy="11607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8540000" dist="85725">
              <a:srgbClr val="000000">
                <a:alpha val="50000"/>
              </a:srgbClr>
            </a:outerShdw>
          </a:effectLst>
        </p:spPr>
      </p:pic>
      <p:sp>
        <p:nvSpPr>
          <p:cNvPr id="70" name="Google Shape;70;p15"/>
          <p:cNvSpPr txBox="1"/>
          <p:nvPr/>
        </p:nvSpPr>
        <p:spPr>
          <a:xfrm>
            <a:off x="616050" y="1507350"/>
            <a:ext cx="7911900" cy="109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 una </a:t>
            </a:r>
            <a:r>
              <a:rPr lang="es" sz="18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plataforma digital</a:t>
            </a: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que permite a los </a:t>
            </a:r>
            <a:r>
              <a:rPr lang="es" sz="1800">
                <a:solidFill>
                  <a:srgbClr val="16E3E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pequeños comercios</a:t>
            </a:r>
            <a:r>
              <a:rPr lang="e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darse a conocer con el fin de potenciar las empresas locales y promover la venta sostenible y de calidad. </a:t>
            </a: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460150" y="476475"/>
            <a:ext cx="45441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¿Qué és</a:t>
            </a:r>
            <a:r>
              <a:rPr lang="es" sz="30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" sz="3000">
                <a:solidFill>
                  <a:srgbClr val="FF99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 </a:t>
            </a:r>
            <a:r>
              <a:rPr lang="es" sz="3000">
                <a:solidFill>
                  <a:srgbClr val="16E3E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</a:t>
            </a:r>
            <a:r>
              <a:rPr lang="es" sz="3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3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838" y="2616225"/>
            <a:ext cx="3284725" cy="246352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10860000" dist="171450">
              <a:srgbClr val="000000">
                <a:alpha val="58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795250" y="205175"/>
            <a:ext cx="37995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¿Cómo funciona</a:t>
            </a:r>
            <a:r>
              <a:rPr b="1" lang="e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0" y="1295775"/>
            <a:ext cx="2055000" cy="155805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79" name="Google Shape;79;p16"/>
          <p:cNvSpPr txBox="1"/>
          <p:nvPr/>
        </p:nvSpPr>
        <p:spPr>
          <a:xfrm>
            <a:off x="2488175" y="1676825"/>
            <a:ext cx="5327400" cy="74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 </a:t>
            </a:r>
            <a:r>
              <a:rPr lang="es" sz="1700">
                <a:solidFill>
                  <a:srgbClr val="16E3E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negocios locales</a:t>
            </a: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añaden sus perfiles a la aplicación, así como sus productos y servicios.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325" y="2893850"/>
            <a:ext cx="1558049" cy="1558049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st="85725">
              <a:srgbClr val="000000">
                <a:alpha val="46000"/>
              </a:srgbClr>
            </a:outerShdw>
          </a:effectLst>
        </p:spPr>
      </p:pic>
      <p:sp>
        <p:nvSpPr>
          <p:cNvPr id="81" name="Google Shape;81;p16"/>
          <p:cNvSpPr txBox="1"/>
          <p:nvPr/>
        </p:nvSpPr>
        <p:spPr>
          <a:xfrm>
            <a:off x="2231575" y="3346625"/>
            <a:ext cx="5234700" cy="74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</a:t>
            </a:r>
            <a:r>
              <a:rPr lang="es" sz="17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usuario</a:t>
            </a:r>
            <a:r>
              <a:rPr lang="e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busca entre los comercios locales de una localidad o zona en concreto.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4110550" y="2610650"/>
            <a:ext cx="884400" cy="283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>
            <a:off x="4789750" y="2893800"/>
            <a:ext cx="785400" cy="332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/>
          <p:nvPr/>
        </p:nvSpPr>
        <p:spPr>
          <a:xfrm>
            <a:off x="2433800" y="2004050"/>
            <a:ext cx="134422" cy="141500"/>
          </a:xfrm>
          <a:custGeom>
            <a:rect b="b" l="l" r="r" t="t"/>
            <a:pathLst>
              <a:path extrusionOk="0" h="5660" w="9904">
                <a:moveTo>
                  <a:pt x="0" y="0"/>
                </a:moveTo>
                <a:lnTo>
                  <a:pt x="9904" y="2830"/>
                </a:lnTo>
                <a:lnTo>
                  <a:pt x="566" y="566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6"/>
          <p:cNvSpPr/>
          <p:nvPr/>
        </p:nvSpPr>
        <p:spPr>
          <a:xfrm rot="10800000">
            <a:off x="7570975" y="3559675"/>
            <a:ext cx="134422" cy="141500"/>
          </a:xfrm>
          <a:custGeom>
            <a:rect b="b" l="l" r="r" t="t"/>
            <a:pathLst>
              <a:path extrusionOk="0" h="5660" w="9904">
                <a:moveTo>
                  <a:pt x="0" y="0"/>
                </a:moveTo>
                <a:lnTo>
                  <a:pt x="9904" y="2830"/>
                </a:lnTo>
                <a:lnTo>
                  <a:pt x="566" y="566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19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93"/>
            <a:ext cx="9144001" cy="514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42"/>
            <a:ext cx="9144001" cy="511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